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F1FFE-77FF-4913-9563-5012CAF1DD9A}" v="1" dt="2024-07-22T05:54:08.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800F1FFE-77FF-4913-9563-5012CAF1DD9A}"/>
    <pc:docChg chg="custSel addSld modSld">
      <pc:chgData name="Pınar Bayram" userId="9b6000a12e2a2afc" providerId="LiveId" clId="{800F1FFE-77FF-4913-9563-5012CAF1DD9A}" dt="2024-07-22T05:54:33.535" v="1" actId="700"/>
      <pc:docMkLst>
        <pc:docMk/>
      </pc:docMkLst>
      <pc:sldChg chg="add mod modClrScheme chgLayout">
        <pc:chgData name="Pınar Bayram" userId="9b6000a12e2a2afc" providerId="LiveId" clId="{800F1FFE-77FF-4913-9563-5012CAF1DD9A}" dt="2024-07-22T05:54:33.535" v="1" actId="700"/>
        <pc:sldMkLst>
          <pc:docMk/>
          <pc:sldMk cId="39478941" sldId="26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07171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98BD379-AA11-4187-9BD8-C6377451734B}"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85834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60362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03579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42536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98BD379-AA11-4187-9BD8-C6377451734B}" type="datetimeFigureOut">
              <a:rPr lang="tr-TR" smtClean="0"/>
              <a:t>22.07.2024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620979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98BD379-AA11-4187-9BD8-C6377451734B}" type="datetimeFigureOut">
              <a:rPr lang="tr-TR" smtClean="0"/>
              <a:t>22.07.2024</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55616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618516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174708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32522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101630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98BD379-AA11-4187-9BD8-C6377451734B}"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62172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98BD379-AA11-4187-9BD8-C6377451734B}" type="datetimeFigureOut">
              <a:rPr lang="tr-TR" smtClean="0"/>
              <a:t>22.07.2024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10673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98BD379-AA11-4187-9BD8-C6377451734B}" type="datetimeFigureOut">
              <a:rPr lang="tr-TR" smtClean="0"/>
              <a:t>22.07.2024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78232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D379-AA11-4187-9BD8-C6377451734B}" type="datetimeFigureOut">
              <a:rPr lang="tr-TR" smtClean="0"/>
              <a:t>22.07.2024</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3742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98BD379-AA11-4187-9BD8-C6377451734B}"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92553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98BD379-AA11-4187-9BD8-C6377451734B}"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97617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98BD379-AA11-4187-9BD8-C6377451734B}" type="datetimeFigureOut">
              <a:rPr lang="tr-TR" smtClean="0"/>
              <a:t>22.07.2024</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51BDC89-BE6B-4763-B659-4682611E7991}" type="slidenum">
              <a:rPr lang="tr-TR" smtClean="0"/>
              <a:t>‹#›</a:t>
            </a:fld>
            <a:endParaRPr lang="tr-TR"/>
          </a:p>
        </p:txBody>
      </p:sp>
    </p:spTree>
    <p:extLst>
      <p:ext uri="{BB962C8B-B14F-4D97-AF65-F5344CB8AC3E}">
        <p14:creationId xmlns:p14="http://schemas.microsoft.com/office/powerpoint/2010/main" val="28675275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23E769-2B4D-A6C3-F2F7-7AC702ECD8E8}"/>
              </a:ext>
            </a:extLst>
          </p:cNvPr>
          <p:cNvSpPr>
            <a:spLocks noGrp="1"/>
          </p:cNvSpPr>
          <p:nvPr>
            <p:ph type="ctrTitle"/>
          </p:nvPr>
        </p:nvSpPr>
        <p:spPr>
          <a:xfrm>
            <a:off x="1683171" y="2100035"/>
            <a:ext cx="8825658" cy="2657930"/>
          </a:xfrm>
        </p:spPr>
        <p:txBody>
          <a:bodyPr/>
          <a:lstStyle/>
          <a:p>
            <a:pPr algn="ctr"/>
            <a:r>
              <a:rPr lang="tr-TR" sz="8800" dirty="0" err="1"/>
              <a:t>The</a:t>
            </a:r>
            <a:r>
              <a:rPr lang="tr-TR" sz="8800" dirty="0"/>
              <a:t> Magic of </a:t>
            </a:r>
            <a:r>
              <a:rPr lang="tr-TR" sz="8800" dirty="0" err="1"/>
              <a:t>Education</a:t>
            </a:r>
            <a:endParaRPr lang="tr-TR" sz="8800" dirty="0"/>
          </a:p>
        </p:txBody>
      </p:sp>
    </p:spTree>
    <p:extLst>
      <p:ext uri="{BB962C8B-B14F-4D97-AF65-F5344CB8AC3E}">
        <p14:creationId xmlns:p14="http://schemas.microsoft.com/office/powerpoint/2010/main" val="338217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CE2C849-1640-260D-0CC8-B8600568A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Resim 12">
            <a:extLst>
              <a:ext uri="{FF2B5EF4-FFF2-40B4-BE49-F238E27FC236}">
                <a16:creationId xmlns:a16="http://schemas.microsoft.com/office/drawing/2014/main" id="{5451860D-DE3D-9699-E659-979654495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829" y="2600196"/>
            <a:ext cx="5257639" cy="2143174"/>
          </a:xfrm>
          <a:prstGeom prst="rect">
            <a:avLst/>
          </a:prstGeom>
        </p:spPr>
      </p:pic>
      <p:pic>
        <p:nvPicPr>
          <p:cNvPr id="15" name="Resim 14">
            <a:extLst>
              <a:ext uri="{FF2B5EF4-FFF2-40B4-BE49-F238E27FC236}">
                <a16:creationId xmlns:a16="http://schemas.microsoft.com/office/drawing/2014/main" id="{417BD69B-FBBB-D07C-EC09-61A6CB341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793" y="3265466"/>
            <a:ext cx="795222" cy="1664075"/>
          </a:xfrm>
          <a:prstGeom prst="rect">
            <a:avLst/>
          </a:prstGeom>
        </p:spPr>
      </p:pic>
      <p:pic>
        <p:nvPicPr>
          <p:cNvPr id="17" name="Resim 16">
            <a:extLst>
              <a:ext uri="{FF2B5EF4-FFF2-40B4-BE49-F238E27FC236}">
                <a16:creationId xmlns:a16="http://schemas.microsoft.com/office/drawing/2014/main" id="{3332F910-1531-5D51-3F23-240E25371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5771" y="2832132"/>
            <a:ext cx="913043" cy="1800000"/>
          </a:xfrm>
          <a:prstGeom prst="rect">
            <a:avLst/>
          </a:prstGeom>
        </p:spPr>
      </p:pic>
      <p:pic>
        <p:nvPicPr>
          <p:cNvPr id="19" name="Resim 18">
            <a:extLst>
              <a:ext uri="{FF2B5EF4-FFF2-40B4-BE49-F238E27FC236}">
                <a16:creationId xmlns:a16="http://schemas.microsoft.com/office/drawing/2014/main" id="{84360831-D3F6-3F11-A621-1AB488290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6044" y="3489541"/>
            <a:ext cx="795223" cy="1440000"/>
          </a:xfrm>
          <a:prstGeom prst="rect">
            <a:avLst/>
          </a:prstGeom>
        </p:spPr>
      </p:pic>
      <p:pic>
        <p:nvPicPr>
          <p:cNvPr id="23" name="Resim 22">
            <a:extLst>
              <a:ext uri="{FF2B5EF4-FFF2-40B4-BE49-F238E27FC236}">
                <a16:creationId xmlns:a16="http://schemas.microsoft.com/office/drawing/2014/main" id="{E96DC4CE-2147-B854-6857-460B3F155F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9518" y="3012132"/>
            <a:ext cx="1129656" cy="2160000"/>
          </a:xfrm>
          <a:prstGeom prst="rect">
            <a:avLst/>
          </a:prstGeom>
        </p:spPr>
      </p:pic>
      <p:pic>
        <p:nvPicPr>
          <p:cNvPr id="11" name="Resim 10">
            <a:extLst>
              <a:ext uri="{FF2B5EF4-FFF2-40B4-BE49-F238E27FC236}">
                <a16:creationId xmlns:a16="http://schemas.microsoft.com/office/drawing/2014/main" id="{5EE24279-C24A-4972-1EB3-0FEEBA0FA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0485" y="3489541"/>
            <a:ext cx="1129656" cy="1709217"/>
          </a:xfrm>
          <a:prstGeom prst="rect">
            <a:avLst/>
          </a:prstGeom>
        </p:spPr>
      </p:pic>
      <p:pic>
        <p:nvPicPr>
          <p:cNvPr id="21" name="Resim 20">
            <a:extLst>
              <a:ext uri="{FF2B5EF4-FFF2-40B4-BE49-F238E27FC236}">
                <a16:creationId xmlns:a16="http://schemas.microsoft.com/office/drawing/2014/main" id="{17EF29D5-39C3-5DB4-FCB2-BDD8427E03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8518" y="2768758"/>
            <a:ext cx="990002" cy="1980000"/>
          </a:xfrm>
          <a:prstGeom prst="rect">
            <a:avLst/>
          </a:prstGeom>
        </p:spPr>
      </p:pic>
    </p:spTree>
    <p:extLst>
      <p:ext uri="{BB962C8B-B14F-4D97-AF65-F5344CB8AC3E}">
        <p14:creationId xmlns:p14="http://schemas.microsoft.com/office/powerpoint/2010/main" val="237380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CE2C849-1640-260D-0CC8-B8600568A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Resim 12">
            <a:extLst>
              <a:ext uri="{FF2B5EF4-FFF2-40B4-BE49-F238E27FC236}">
                <a16:creationId xmlns:a16="http://schemas.microsoft.com/office/drawing/2014/main" id="{5451860D-DE3D-9699-E659-979654495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829" y="2600196"/>
            <a:ext cx="5257639" cy="2143174"/>
          </a:xfrm>
          <a:prstGeom prst="rect">
            <a:avLst/>
          </a:prstGeom>
        </p:spPr>
      </p:pic>
      <p:pic>
        <p:nvPicPr>
          <p:cNvPr id="15" name="Resim 14">
            <a:extLst>
              <a:ext uri="{FF2B5EF4-FFF2-40B4-BE49-F238E27FC236}">
                <a16:creationId xmlns:a16="http://schemas.microsoft.com/office/drawing/2014/main" id="{417BD69B-FBBB-D07C-EC09-61A6CB341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793" y="3265466"/>
            <a:ext cx="795222" cy="1664075"/>
          </a:xfrm>
          <a:prstGeom prst="rect">
            <a:avLst/>
          </a:prstGeom>
        </p:spPr>
      </p:pic>
      <p:pic>
        <p:nvPicPr>
          <p:cNvPr id="17" name="Resim 16">
            <a:extLst>
              <a:ext uri="{FF2B5EF4-FFF2-40B4-BE49-F238E27FC236}">
                <a16:creationId xmlns:a16="http://schemas.microsoft.com/office/drawing/2014/main" id="{3332F910-1531-5D51-3F23-240E25371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5771" y="2832132"/>
            <a:ext cx="913043" cy="1800000"/>
          </a:xfrm>
          <a:prstGeom prst="rect">
            <a:avLst/>
          </a:prstGeom>
        </p:spPr>
      </p:pic>
      <p:pic>
        <p:nvPicPr>
          <p:cNvPr id="19" name="Resim 18">
            <a:extLst>
              <a:ext uri="{FF2B5EF4-FFF2-40B4-BE49-F238E27FC236}">
                <a16:creationId xmlns:a16="http://schemas.microsoft.com/office/drawing/2014/main" id="{84360831-D3F6-3F11-A621-1AB488290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6044" y="3489541"/>
            <a:ext cx="795223" cy="1440000"/>
          </a:xfrm>
          <a:prstGeom prst="rect">
            <a:avLst/>
          </a:prstGeom>
        </p:spPr>
      </p:pic>
      <p:pic>
        <p:nvPicPr>
          <p:cNvPr id="23" name="Resim 22">
            <a:extLst>
              <a:ext uri="{FF2B5EF4-FFF2-40B4-BE49-F238E27FC236}">
                <a16:creationId xmlns:a16="http://schemas.microsoft.com/office/drawing/2014/main" id="{E96DC4CE-2147-B854-6857-460B3F155F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9518" y="3012132"/>
            <a:ext cx="1129656" cy="2160000"/>
          </a:xfrm>
          <a:prstGeom prst="rect">
            <a:avLst/>
          </a:prstGeom>
        </p:spPr>
      </p:pic>
      <p:pic>
        <p:nvPicPr>
          <p:cNvPr id="11" name="Resim 10">
            <a:extLst>
              <a:ext uri="{FF2B5EF4-FFF2-40B4-BE49-F238E27FC236}">
                <a16:creationId xmlns:a16="http://schemas.microsoft.com/office/drawing/2014/main" id="{5EE24279-C24A-4972-1EB3-0FEEBA0FA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0485" y="3489541"/>
            <a:ext cx="1129656" cy="1709217"/>
          </a:xfrm>
          <a:prstGeom prst="rect">
            <a:avLst/>
          </a:prstGeom>
        </p:spPr>
      </p:pic>
      <p:pic>
        <p:nvPicPr>
          <p:cNvPr id="21" name="Resim 20">
            <a:extLst>
              <a:ext uri="{FF2B5EF4-FFF2-40B4-BE49-F238E27FC236}">
                <a16:creationId xmlns:a16="http://schemas.microsoft.com/office/drawing/2014/main" id="{17EF29D5-39C3-5DB4-FCB2-BDD8427E03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8518" y="2768758"/>
            <a:ext cx="990002" cy="1980000"/>
          </a:xfrm>
          <a:prstGeom prst="rect">
            <a:avLst/>
          </a:prstGeom>
        </p:spPr>
      </p:pic>
      <p:pic>
        <p:nvPicPr>
          <p:cNvPr id="27" name="Resim 26">
            <a:extLst>
              <a:ext uri="{FF2B5EF4-FFF2-40B4-BE49-F238E27FC236}">
                <a16:creationId xmlns:a16="http://schemas.microsoft.com/office/drawing/2014/main" id="{B49AB9C0-E7F1-09D9-862B-934070ED3D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1379" y="1642702"/>
            <a:ext cx="1001718" cy="3245528"/>
          </a:xfrm>
          <a:prstGeom prst="rect">
            <a:avLst/>
          </a:prstGeom>
        </p:spPr>
      </p:pic>
    </p:spTree>
    <p:extLst>
      <p:ext uri="{BB962C8B-B14F-4D97-AF65-F5344CB8AC3E}">
        <p14:creationId xmlns:p14="http://schemas.microsoft.com/office/powerpoint/2010/main" val="34046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0B6A0D-3712-34B7-9308-25CD51DC2018}"/>
              </a:ext>
            </a:extLst>
          </p:cNvPr>
          <p:cNvSpPr>
            <a:spLocks noGrp="1"/>
          </p:cNvSpPr>
          <p:nvPr>
            <p:ph type="title"/>
          </p:nvPr>
        </p:nvSpPr>
        <p:spPr/>
        <p:txBody>
          <a:bodyPr/>
          <a:lstStyle/>
          <a:p>
            <a:endParaRPr lang="tr-TR"/>
          </a:p>
        </p:txBody>
      </p:sp>
      <p:pic>
        <p:nvPicPr>
          <p:cNvPr id="13" name="Resim 12">
            <a:extLst>
              <a:ext uri="{FF2B5EF4-FFF2-40B4-BE49-F238E27FC236}">
                <a16:creationId xmlns:a16="http://schemas.microsoft.com/office/drawing/2014/main" id="{A17755E5-AED9-C033-2611-808EC8894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0" y="-1881624"/>
            <a:ext cx="12269770" cy="9399381"/>
          </a:xfrm>
          <a:prstGeom prst="rect">
            <a:avLst/>
          </a:prstGeom>
        </p:spPr>
      </p:pic>
    </p:spTree>
    <p:extLst>
      <p:ext uri="{BB962C8B-B14F-4D97-AF65-F5344CB8AC3E}">
        <p14:creationId xmlns:p14="http://schemas.microsoft.com/office/powerpoint/2010/main" val="64823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3906A1B5-CFCA-107A-15F6-80300108FDD5}"/>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5" name="İçerik Yer Tutucusu 4">
            <a:extLst>
              <a:ext uri="{FF2B5EF4-FFF2-40B4-BE49-F238E27FC236}">
                <a16:creationId xmlns:a16="http://schemas.microsoft.com/office/drawing/2014/main" id="{41FB8962-685A-DC40-9B90-C0C1FF5A4F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245" y="-67035"/>
            <a:ext cx="9429510" cy="6925035"/>
          </a:xfrm>
        </p:spPr>
      </p:pic>
    </p:spTree>
    <p:extLst>
      <p:ext uri="{BB962C8B-B14F-4D97-AF65-F5344CB8AC3E}">
        <p14:creationId xmlns:p14="http://schemas.microsoft.com/office/powerpoint/2010/main" val="342678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C1DBA8-2DA0-929A-D5F7-F34DCEAB5CCE}"/>
              </a:ext>
            </a:extLst>
          </p:cNvPr>
          <p:cNvSpPr>
            <a:spLocks noGrp="1"/>
          </p:cNvSpPr>
          <p:nvPr>
            <p:ph type="title"/>
          </p:nvPr>
        </p:nvSpPr>
        <p:spPr/>
        <p:txBody>
          <a:bodyPr/>
          <a:lstStyle/>
          <a:p>
            <a:endParaRPr lang="tr-TR"/>
          </a:p>
        </p:txBody>
      </p:sp>
      <p:sp>
        <p:nvSpPr>
          <p:cNvPr id="4" name="Dikdörtgen 3">
            <a:extLst>
              <a:ext uri="{FF2B5EF4-FFF2-40B4-BE49-F238E27FC236}">
                <a16:creationId xmlns:a16="http://schemas.microsoft.com/office/drawing/2014/main" id="{B7DEF440-D390-B6BA-87F7-4B423EE3969A}"/>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10" name="Resim 9">
            <a:extLst>
              <a:ext uri="{FF2B5EF4-FFF2-40B4-BE49-F238E27FC236}">
                <a16:creationId xmlns:a16="http://schemas.microsoft.com/office/drawing/2014/main" id="{381C06E7-25AA-850D-F715-54D1CAB0F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44495"/>
          </a:xfrm>
          <a:prstGeom prst="rect">
            <a:avLst/>
          </a:prstGeom>
        </p:spPr>
      </p:pic>
    </p:spTree>
    <p:extLst>
      <p:ext uri="{BB962C8B-B14F-4D97-AF65-F5344CB8AC3E}">
        <p14:creationId xmlns:p14="http://schemas.microsoft.com/office/powerpoint/2010/main" val="7212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C1DBA8-2DA0-929A-D5F7-F34DCEAB5CCE}"/>
              </a:ext>
            </a:extLst>
          </p:cNvPr>
          <p:cNvSpPr>
            <a:spLocks noGrp="1"/>
          </p:cNvSpPr>
          <p:nvPr>
            <p:ph type="title"/>
          </p:nvPr>
        </p:nvSpPr>
        <p:spPr/>
        <p:txBody>
          <a:bodyPr/>
          <a:lstStyle/>
          <a:p>
            <a:endParaRPr lang="tr-TR"/>
          </a:p>
        </p:txBody>
      </p:sp>
      <p:sp>
        <p:nvSpPr>
          <p:cNvPr id="4" name="Dikdörtgen 3">
            <a:extLst>
              <a:ext uri="{FF2B5EF4-FFF2-40B4-BE49-F238E27FC236}">
                <a16:creationId xmlns:a16="http://schemas.microsoft.com/office/drawing/2014/main" id="{B7DEF440-D390-B6BA-87F7-4B423EE3969A}"/>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5" name="Resim 4">
            <a:extLst>
              <a:ext uri="{FF2B5EF4-FFF2-40B4-BE49-F238E27FC236}">
                <a16:creationId xmlns:a16="http://schemas.microsoft.com/office/drawing/2014/main" id="{B3164F09-1A7D-C3BB-E6CB-37D8F4937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427"/>
            <a:ext cx="12192000" cy="7308427"/>
          </a:xfrm>
          <a:prstGeom prst="rect">
            <a:avLst/>
          </a:prstGeom>
        </p:spPr>
      </p:pic>
      <p:pic>
        <p:nvPicPr>
          <p:cNvPr id="9" name="Resim 8">
            <a:extLst>
              <a:ext uri="{FF2B5EF4-FFF2-40B4-BE49-F238E27FC236}">
                <a16:creationId xmlns:a16="http://schemas.microsoft.com/office/drawing/2014/main" id="{FE6FFC90-F523-59A3-0916-66E5B2BFA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056" y="2893663"/>
            <a:ext cx="2361802" cy="3871739"/>
          </a:xfrm>
          <a:prstGeom prst="rect">
            <a:avLst/>
          </a:prstGeom>
        </p:spPr>
      </p:pic>
    </p:spTree>
    <p:extLst>
      <p:ext uri="{BB962C8B-B14F-4D97-AF65-F5344CB8AC3E}">
        <p14:creationId xmlns:p14="http://schemas.microsoft.com/office/powerpoint/2010/main" val="354366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C1DBA8-2DA0-929A-D5F7-F34DCEAB5CCE}"/>
              </a:ext>
            </a:extLst>
          </p:cNvPr>
          <p:cNvSpPr>
            <a:spLocks noGrp="1"/>
          </p:cNvSpPr>
          <p:nvPr>
            <p:ph type="title"/>
          </p:nvPr>
        </p:nvSpPr>
        <p:spPr/>
        <p:txBody>
          <a:bodyPr/>
          <a:lstStyle/>
          <a:p>
            <a:endParaRPr lang="tr-TR"/>
          </a:p>
        </p:txBody>
      </p:sp>
      <p:sp>
        <p:nvSpPr>
          <p:cNvPr id="4" name="Dikdörtgen 3">
            <a:extLst>
              <a:ext uri="{FF2B5EF4-FFF2-40B4-BE49-F238E27FC236}">
                <a16:creationId xmlns:a16="http://schemas.microsoft.com/office/drawing/2014/main" id="{B7DEF440-D390-B6BA-87F7-4B423EE3969A}"/>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6" name="Resim 5">
            <a:extLst>
              <a:ext uri="{FF2B5EF4-FFF2-40B4-BE49-F238E27FC236}">
                <a16:creationId xmlns:a16="http://schemas.microsoft.com/office/drawing/2014/main" id="{EB2AC515-FDF1-34F3-8C7D-76738C030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214"/>
            <a:ext cx="12192000" cy="7308427"/>
          </a:xfrm>
          <a:prstGeom prst="rect">
            <a:avLst/>
          </a:prstGeom>
        </p:spPr>
      </p:pic>
    </p:spTree>
    <p:extLst>
      <p:ext uri="{BB962C8B-B14F-4D97-AF65-F5344CB8AC3E}">
        <p14:creationId xmlns:p14="http://schemas.microsoft.com/office/powerpoint/2010/main" val="365471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65" y="4608473"/>
            <a:ext cx="850367" cy="5252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18" y="4771689"/>
            <a:ext cx="1534554" cy="452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687" y="4347509"/>
            <a:ext cx="12319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678" y="132648"/>
            <a:ext cx="2693577" cy="565099"/>
          </a:xfrm>
          <a:prstGeom prst="rect">
            <a:avLst/>
          </a:prstGeom>
        </p:spPr>
      </p:pic>
      <p:sp>
        <p:nvSpPr>
          <p:cNvPr id="12" name="TextBox 11"/>
          <p:cNvSpPr txBox="1"/>
          <p:nvPr/>
        </p:nvSpPr>
        <p:spPr>
          <a:xfrm>
            <a:off x="3957470" y="5474352"/>
            <a:ext cx="2632985" cy="276999"/>
          </a:xfrm>
          <a:prstGeom prst="rect">
            <a:avLst/>
          </a:prstGeom>
          <a:noFill/>
        </p:spPr>
        <p:txBody>
          <a:bodyPr wrap="square" rtlCol="0">
            <a:spAutoFit/>
          </a:bodyPr>
          <a:lstStyle/>
          <a:p>
            <a:r>
              <a:rPr lang="en-US" sz="1200" cap="small" dirty="0">
                <a:solidFill>
                  <a:schemeClr val="accent2">
                    <a:lumMod val="75000"/>
                  </a:schemeClr>
                </a:solidFill>
              </a:rPr>
              <a:t>2023-1-BG01-KA220-SCH-000160813</a:t>
            </a:r>
            <a:endParaRPr lang="en-GB" sz="1200" cap="small" dirty="0">
              <a:solidFill>
                <a:schemeClr val="accent2">
                  <a:lumMod val="75000"/>
                </a:schemeClr>
              </a:solidFill>
            </a:endParaRPr>
          </a:p>
        </p:txBody>
      </p:sp>
      <p:sp>
        <p:nvSpPr>
          <p:cNvPr id="13" name="TextBox 12"/>
          <p:cNvSpPr txBox="1"/>
          <p:nvPr/>
        </p:nvSpPr>
        <p:spPr>
          <a:xfrm>
            <a:off x="3121892" y="1862148"/>
            <a:ext cx="5237018" cy="2031325"/>
          </a:xfrm>
          <a:prstGeom prst="rect">
            <a:avLst/>
          </a:prstGeom>
          <a:noFill/>
        </p:spPr>
        <p:txBody>
          <a:bodyPr wrap="square" rtlCol="0">
            <a:spAutoFit/>
          </a:bodyPr>
          <a:lstStyle/>
          <a:p>
            <a:r>
              <a:rPr lang="en-GB" dirty="0">
                <a:solidFill>
                  <a:schemeClr val="accent2">
                    <a:lumMod val="60000"/>
                    <a:lumOff val="40000"/>
                  </a:schemeClr>
                </a:solidFill>
              </a:rPr>
              <a:t>Module: </a:t>
            </a:r>
            <a:r>
              <a:rPr lang="en-GB" b="1" dirty="0">
                <a:solidFill>
                  <a:srgbClr val="0070C0"/>
                </a:solidFill>
              </a:rPr>
              <a:t>Civic awareness</a:t>
            </a:r>
          </a:p>
          <a:p>
            <a:r>
              <a:rPr lang="en-GB" dirty="0">
                <a:solidFill>
                  <a:schemeClr val="accent2">
                    <a:lumMod val="60000"/>
                    <a:lumOff val="40000"/>
                  </a:schemeClr>
                </a:solidFill>
              </a:rPr>
              <a:t>Sub-module:</a:t>
            </a:r>
            <a:r>
              <a:rPr lang="en-GB" dirty="0"/>
              <a:t> </a:t>
            </a:r>
            <a:r>
              <a:rPr lang="en-GB" b="1" dirty="0">
                <a:solidFill>
                  <a:srgbClr val="0070C0"/>
                </a:solidFill>
              </a:rPr>
              <a:t>Human rights – Children’s rights</a:t>
            </a:r>
          </a:p>
          <a:p>
            <a:r>
              <a:rPr lang="en-GB" dirty="0">
                <a:solidFill>
                  <a:schemeClr val="accent2">
                    <a:lumMod val="60000"/>
                    <a:lumOff val="40000"/>
                  </a:schemeClr>
                </a:solidFill>
              </a:rPr>
              <a:t>Topic:</a:t>
            </a:r>
            <a:r>
              <a:rPr lang="en-GB" dirty="0">
                <a:solidFill>
                  <a:srgbClr val="0070C0"/>
                </a:solidFill>
              </a:rPr>
              <a:t> </a:t>
            </a:r>
            <a:r>
              <a:rPr lang="en-US" sz="1800" b="1" dirty="0">
                <a:solidFill>
                  <a:srgbClr val="0070C0"/>
                </a:solidFill>
                <a:effectLst/>
                <a:highlight>
                  <a:srgbClr val="FFFFFF"/>
                </a:highlight>
                <a:latin typeface="Segoe UI" panose="020B0502040204020203" pitchFamily="34" charset="0"/>
                <a:ea typeface="Calibri" panose="020F0502020204030204" pitchFamily="34" charset="0"/>
              </a:rPr>
              <a:t>Right to Learn": Exploring the Importance of Education for All</a:t>
            </a:r>
            <a:endParaRPr lang="en-GB" b="1" dirty="0">
              <a:solidFill>
                <a:srgbClr val="0070C0"/>
              </a:solidFill>
            </a:endParaRPr>
          </a:p>
          <a:p>
            <a:r>
              <a:rPr lang="en-GB" dirty="0">
                <a:solidFill>
                  <a:schemeClr val="accent2">
                    <a:lumMod val="60000"/>
                    <a:lumOff val="40000"/>
                  </a:schemeClr>
                </a:solidFill>
              </a:rPr>
              <a:t>Resource title: </a:t>
            </a:r>
            <a:r>
              <a:rPr lang="tr-TR" b="1" dirty="0">
                <a:solidFill>
                  <a:srgbClr val="0070C0"/>
                </a:solidFill>
              </a:rPr>
              <a:t>Presentation</a:t>
            </a:r>
            <a:endParaRPr lang="en-GB" b="1" dirty="0">
              <a:solidFill>
                <a:srgbClr val="0070C0"/>
              </a:solidFill>
            </a:endParaRPr>
          </a:p>
          <a:p>
            <a:r>
              <a:rPr lang="en-GB" b="1" dirty="0">
                <a:solidFill>
                  <a:schemeClr val="accent2">
                    <a:lumMod val="60000"/>
                    <a:lumOff val="40000"/>
                  </a:schemeClr>
                </a:solidFill>
              </a:rPr>
              <a:t>Credits:</a:t>
            </a:r>
            <a:r>
              <a:rPr lang="en-GB" b="1" dirty="0">
                <a:solidFill>
                  <a:srgbClr val="0070C0"/>
                </a:solidFill>
              </a:rPr>
              <a:t> </a:t>
            </a:r>
            <a:r>
              <a:rPr lang="tr-TR" b="1" dirty="0">
                <a:solidFill>
                  <a:srgbClr val="0070C0"/>
                </a:solidFill>
              </a:rPr>
              <a:t>APDN</a:t>
            </a:r>
            <a:endParaRPr lang="en-GB" b="1" dirty="0">
              <a:solidFill>
                <a:srgbClr val="0070C0"/>
              </a:solidFill>
            </a:endParaRP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Funded by the European Union. Views and opinions expressed are however those of the author(s) only and do not necessarily reflect those of the European Union or the European Education and Culture Executive Agency (EACEA). </a:t>
            </a:r>
            <a:r>
              <a:rPr lang="en-GB" sz="1100"/>
              <a:t>Neither the European Union nor EACEA can be held responsible for them.</a:t>
            </a:r>
            <a:endParaRPr lang="en-GB" sz="11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53" y="132648"/>
            <a:ext cx="1874982" cy="8270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83" y="4544511"/>
            <a:ext cx="441960" cy="762000"/>
          </a:xfrm>
          <a:prstGeom prst="rect">
            <a:avLst/>
          </a:prstGeom>
        </p:spPr>
      </p:pic>
    </p:spTree>
    <p:extLst>
      <p:ext uri="{BB962C8B-B14F-4D97-AF65-F5344CB8AC3E}">
        <p14:creationId xmlns:p14="http://schemas.microsoft.com/office/powerpoint/2010/main" val="39478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217</TotalTime>
  <Words>100</Words>
  <Application>Microsoft Office PowerPoint</Application>
  <PresentationFormat>Geniş ekran</PresentationFormat>
  <Paragraphs>9</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Century Gothic</vt:lpstr>
      <vt:lpstr>Segoe UI</vt:lpstr>
      <vt:lpstr>Wingdings 3</vt:lpstr>
      <vt:lpstr>İyon Toplantı Odası</vt:lpstr>
      <vt:lpstr>The Magic of Education</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Zafer Ü.</dc:creator>
  <cp:lastModifiedBy>Pınar Bayram</cp:lastModifiedBy>
  <cp:revision>10</cp:revision>
  <dcterms:created xsi:type="dcterms:W3CDTF">2024-07-15T19:40:09Z</dcterms:created>
  <dcterms:modified xsi:type="dcterms:W3CDTF">2024-07-22T05:54:41Z</dcterms:modified>
</cp:coreProperties>
</file>